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86" d="100"/>
          <a:sy n="86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31BE-721E-4D7D-9779-8C855E885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875-76EE-4C7C-83E6-344D6FD72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DE5F-D44D-413F-A26C-88DB7289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DE1B1-18B0-4BBF-A090-62577CB2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5F99-B116-4BF5-B114-B71DEF0D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0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B0F6-39E2-4FA7-A26E-E9DEF780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7A381-DA49-4914-83A6-3C178517F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6189-7F23-4B15-AD55-96C9A5B7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B4FF-558F-44C3-B43B-7448AA10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C3B05-691C-4600-8FF1-F00B71EA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9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9955A-866F-41D2-8385-EB5470CA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A6E09-9C06-4509-B952-E4B28197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880AC-F0E4-4259-B229-D0660049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2D00B-F5B6-4AC9-8BCC-764F0E41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430DF-F2C1-4E3A-B982-F056AAAA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E297-8705-4520-BDEB-B7FB3DBE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4646-A73D-4ECC-AD31-C3B6604F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897C-D1FC-44CA-B1F4-AF953AB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B1A1-4FCA-4157-858F-B089B128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85063-55E8-404C-B815-94B4E410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8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6670-E4E6-458B-B664-746B2DD8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8A242-289E-4517-A3DC-EACDA4C07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0451-CD98-4D49-BEA4-78BA8B04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51D5-6FCA-495C-B358-33873C8F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5FD87-2577-4001-86DF-450A0FE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4B85-64D1-4FFE-920C-99ADF55A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E83F-E6F4-4A46-B433-1CCB34F02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12510-B92E-4F88-8651-1443B398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39DA8-AA1B-44E5-9F18-BECC826E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EC520-39B3-4B8E-8F53-0262BFE8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3F612-CBCA-4502-9078-72DA7252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AE4D-96EA-425E-AFCA-FE4E776E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18F8F-DD03-4783-A989-F3F9E71AA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937CA-9D1A-4A4A-9007-8EE1EC86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F6844-8C1E-4452-9341-474A5D3F6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DE54-7F51-47D3-ADBF-7E2989A93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F7B41-4C30-4082-A874-ECFDBA6F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2493E-20F1-4C95-B7B8-8785D2ED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61120-66F6-4B64-9C4A-2BBC7A3E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E95F-694E-4C6C-AF4D-D019B5B3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6AE2A-6D2F-436B-A22C-2A1F8F7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243A6-50F0-42D0-83F6-0382161C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8F685-D006-4B98-98DE-6DC0EFB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6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0B13D2-3A55-40EE-B4C3-3D140D13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14CC3-FF58-426B-89E8-76BC7476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58A2-9E23-42FC-BD31-7A3E5265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D985-10A0-452C-890F-8B2709D3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9010-AE72-4EC8-9885-A3E6C484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8B4C-6D48-45E4-B7DB-CE76D22A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F3787-5AC5-4BA1-9844-609F7421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FEAB1-BB7C-4092-8C63-9C25C6A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3A95C-A2E2-4E9B-8ED0-852573B3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8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6F90-E9A4-4B97-8EC6-8AE156E3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02645-2BC0-42E0-814A-D707A76CC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F684-4D18-44AC-AE78-D787D5255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0B13D-2848-4CC8-8354-F15EA748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03C1A-4397-4363-A0FF-A042035E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A3455-5123-476F-939C-770DB163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1EF23-2BF5-4DF6-8E7E-1425B692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44AF-974B-4CB3-AC2F-9231DB69E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C496-403B-46DE-842B-66243B074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4A42-B1F7-47A0-8AEF-1896EE59D8D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522F-E33F-4791-8303-22D94D566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4788-906F-4106-95E4-748C3FB45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4E6F-52AE-4657-B53D-A77DF5DF7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166" y="4995746"/>
            <a:ext cx="11000936" cy="78607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Free RTOS Part II</a:t>
            </a:r>
          </a:p>
        </p:txBody>
      </p:sp>
    </p:spTree>
    <p:extLst>
      <p:ext uri="{BB962C8B-B14F-4D97-AF65-F5344CB8AC3E}">
        <p14:creationId xmlns:p14="http://schemas.microsoft.com/office/powerpoint/2010/main" val="204944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5D1C-AED9-4756-80A5-AEF564AF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531F1-32A8-4BC6-A8F1-F8F2F0E3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06706-102E-437D-9375-73BC3C6B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72"/>
            <a:ext cx="12192000" cy="64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9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327E-49F2-4AF8-846A-2F4DC1F0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EFB1-6E42-4191-942D-16C8F321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BEDF-DA63-4F79-893F-D37AD17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41"/>
            <a:ext cx="12192000" cy="65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F4E-D80B-438F-B46C-4BA401A8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9" y="0"/>
            <a:ext cx="9706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C40B4-A650-4D6C-AAC7-F23C3AEC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" y="403080"/>
            <a:ext cx="12192098" cy="60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7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8D658-9821-4A7F-AB35-394F52CA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6"/>
            <a:ext cx="12188538" cy="6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B7253F-820A-4727-81F2-7FAE4C64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3964"/>
            <a:ext cx="12209979" cy="64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50D-4BEA-4EEB-BD09-3B920C9E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8E2E9-334C-4D64-A396-DB218AE22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2" y="0"/>
            <a:ext cx="11443855" cy="6852097"/>
          </a:xfrm>
        </p:spPr>
      </p:pic>
    </p:spTree>
    <p:extLst>
      <p:ext uri="{BB962C8B-B14F-4D97-AF65-F5344CB8AC3E}">
        <p14:creationId xmlns:p14="http://schemas.microsoft.com/office/powerpoint/2010/main" val="4002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09542-0260-45FE-A954-F5AB7EC9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"/>
            <a:ext cx="7667625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75FB7-387B-44F0-9D39-B367BB21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10" y="2558723"/>
            <a:ext cx="6639390" cy="4299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B83AB-6E26-4F40-A268-4BCED3E726FA}"/>
              </a:ext>
            </a:extLst>
          </p:cNvPr>
          <p:cNvSpPr txBox="1"/>
          <p:nvPr/>
        </p:nvSpPr>
        <p:spPr>
          <a:xfrm>
            <a:off x="390293" y="4875649"/>
            <a:ext cx="45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osMessageQueueGet()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B414-89A4-428F-85F2-C90138056AB4}"/>
              </a:ext>
            </a:extLst>
          </p:cNvPr>
          <p:cNvSpPr txBox="1"/>
          <p:nvPr/>
        </p:nvSpPr>
        <p:spPr>
          <a:xfrm>
            <a:off x="7757532" y="779434"/>
            <a:ext cx="45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osMessageQueuePut()</a:t>
            </a:r>
          </a:p>
        </p:txBody>
      </p:sp>
    </p:spTree>
    <p:extLst>
      <p:ext uri="{BB962C8B-B14F-4D97-AF65-F5344CB8AC3E}">
        <p14:creationId xmlns:p14="http://schemas.microsoft.com/office/powerpoint/2010/main" val="266355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021493-BC2A-43DB-8C1D-B2850969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4" y="0"/>
            <a:ext cx="11884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89871-4905-44E1-8A2B-47F492FA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A1E8B-DAF3-4A7B-8C43-89E55B27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" y="0"/>
            <a:ext cx="12163549" cy="67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A78-E4B0-4118-82EA-76773F51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F8359-F9E4-490B-AAD6-36CAE9B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00" y="365125"/>
            <a:ext cx="12219000" cy="59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2FF21-25C0-42FC-BC2C-69EB24B1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89EC8-AA28-476F-82F5-8E105A64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71" y="4159405"/>
            <a:ext cx="7409829" cy="26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3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4526-B759-48E7-9E28-4BD93C4D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Structure </a:t>
            </a:r>
            <a:r>
              <a:rPr lang="my-MM" dirty="0"/>
              <a:t>နှင့် </a:t>
            </a:r>
            <a:r>
              <a:rPr lang="en-US" dirty="0"/>
              <a:t>Pointer </a:t>
            </a:r>
            <a:r>
              <a:rPr lang="my-MM" dirty="0"/>
              <a:t>သုံးပြီး စမ်းသပ်ရန် ကျန်ရှိ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1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015B-2E50-45B5-977C-1B6B45D1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50902-3C80-43B5-AF31-1C404507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1"/>
            <a:ext cx="12184129" cy="67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CBD9-3F3D-4AB0-AECC-24087AAE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2DC4-5327-40DA-B3BD-0F0C0DC7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5206F-3C00-4297-A72B-3FF7C5C2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DB1A-0C81-4588-A0BA-6ECCA44A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9D71B-55F8-4E1B-A5EC-205BD52E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663" cy="3601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7684E-D115-4995-A665-2C13DDA2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91" y="3760981"/>
            <a:ext cx="91725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22070B-AE2B-48EC-B597-4A81C6F4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48"/>
            <a:ext cx="12192000" cy="65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B47C-0BCC-4DDC-AC79-929066CC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72DE-056D-423C-A1EB-60EF0499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42771-FA22-4A03-9A53-3E929BFE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73"/>
            <a:ext cx="12200613" cy="64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BBD35-DCBA-4689-947F-F3235692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462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8196D7-0BB5-42C1-98EC-230D492F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5" y="2964872"/>
            <a:ext cx="4710545" cy="53595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xQueue1 </a:t>
            </a:r>
            <a:r>
              <a:rPr lang="my-MM" dirty="0"/>
              <a:t>က</a:t>
            </a:r>
            <a:r>
              <a:rPr lang="en-US" dirty="0"/>
              <a:t> QCB </a:t>
            </a:r>
            <a:r>
              <a:rPr lang="my-MM" dirty="0"/>
              <a:t>နဲ့ </a:t>
            </a:r>
            <a:r>
              <a:rPr lang="en-US" dirty="0"/>
              <a:t>ITEM LISTS </a:t>
            </a:r>
            <a:r>
              <a:rPr lang="my-MM" dirty="0"/>
              <a:t>များကို </a:t>
            </a:r>
            <a:r>
              <a:rPr lang="en-US" dirty="0"/>
              <a:t>pointer  </a:t>
            </a:r>
            <a:r>
              <a:rPr lang="my-MM" dirty="0"/>
              <a:t>အနေနဲ့ လှမ်းသုံး။</a:t>
            </a:r>
          </a:p>
          <a:p>
            <a:pPr>
              <a:lnSpc>
                <a:spcPct val="150000"/>
              </a:lnSpc>
            </a:pPr>
            <a:r>
              <a:rPr lang="my-MM" dirty="0"/>
              <a:t> </a:t>
            </a:r>
            <a:r>
              <a:rPr lang="en-US" dirty="0"/>
              <a:t>memory </a:t>
            </a:r>
            <a:r>
              <a:rPr lang="my-MM" dirty="0"/>
              <a:t>မလုံလောက်ပါက </a:t>
            </a:r>
            <a:r>
              <a:rPr lang="en-US" dirty="0"/>
              <a:t>NULL return </a:t>
            </a:r>
            <a:r>
              <a:rPr lang="my-MM" dirty="0"/>
              <a:t>ပြန်မှာပါ။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2C72-369A-4094-BE1D-32EE28954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3429000"/>
            <a:ext cx="10515600" cy="327606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AMessage</a:t>
            </a:r>
            <a:r>
              <a:rPr lang="en-US" dirty="0"/>
              <a:t> Structure </a:t>
            </a:r>
            <a:r>
              <a:rPr lang="my-MM" dirty="0"/>
              <a:t>အသုံးပြုပီး </a:t>
            </a:r>
            <a:r>
              <a:rPr lang="en-US" dirty="0"/>
              <a:t>Queue </a:t>
            </a:r>
            <a:r>
              <a:rPr lang="my-MM" dirty="0"/>
              <a:t>တစ်ခုဆောက်မှာပါ။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my-MM" dirty="0"/>
              <a:t>ပုံမှန် </a:t>
            </a:r>
            <a:r>
              <a:rPr lang="en-US" dirty="0"/>
              <a:t>Structure </a:t>
            </a:r>
            <a:r>
              <a:rPr lang="my-MM" dirty="0"/>
              <a:t>တစ်ခုလုံးရဲ့ </a:t>
            </a:r>
            <a:r>
              <a:rPr lang="en-US" dirty="0"/>
              <a:t>size </a:t>
            </a:r>
            <a:r>
              <a:rPr lang="my-MM" dirty="0"/>
              <a:t>က </a:t>
            </a:r>
            <a:r>
              <a:rPr lang="en-US" dirty="0"/>
              <a:t>21 bytes </a:t>
            </a:r>
            <a:r>
              <a:rPr lang="my-MM" dirty="0"/>
              <a:t>ဖြစ်မယ်။ </a:t>
            </a:r>
            <a:r>
              <a:rPr lang="en-US" dirty="0"/>
              <a:t>Queue </a:t>
            </a:r>
            <a:r>
              <a:rPr lang="my-MM" dirty="0"/>
              <a:t>ဆောက်ထားတာက </a:t>
            </a:r>
            <a:r>
              <a:rPr lang="en-US" dirty="0"/>
              <a:t>10 chunks </a:t>
            </a:r>
            <a:r>
              <a:rPr lang="my-MM" dirty="0"/>
              <a:t>ဆိုရင် = </a:t>
            </a:r>
            <a:r>
              <a:rPr lang="en-US" dirty="0"/>
              <a:t>210 bytes </a:t>
            </a:r>
            <a:r>
              <a:rPr lang="my-MM" dirty="0"/>
              <a:t>ဖြစ်ပါတယ်။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Space  </a:t>
            </a:r>
            <a:r>
              <a:rPr lang="my-MM" dirty="0"/>
              <a:t>ကများလွန်းတဲ့အတွက်၊ </a:t>
            </a:r>
            <a:r>
              <a:rPr lang="en-US" dirty="0" err="1"/>
              <a:t>Amessage</a:t>
            </a:r>
            <a:r>
              <a:rPr lang="en-US" dirty="0"/>
              <a:t> Structure </a:t>
            </a:r>
            <a:r>
              <a:rPr lang="my-MM" dirty="0"/>
              <a:t>ကို </a:t>
            </a:r>
            <a:r>
              <a:rPr lang="en-US" dirty="0"/>
              <a:t>pointer </a:t>
            </a:r>
            <a:r>
              <a:rPr lang="my-MM" dirty="0"/>
              <a:t>အနေနဲ့ ပြန်သုံးလိုက်ခြင်းဖြစ် </a:t>
            </a:r>
            <a:r>
              <a:rPr lang="en-US" dirty="0"/>
              <a:t>Struct </a:t>
            </a:r>
            <a:r>
              <a:rPr lang="my-MM" dirty="0"/>
              <a:t>ရဲ့ </a:t>
            </a:r>
            <a:r>
              <a:rPr lang="en-US" dirty="0"/>
              <a:t>size </a:t>
            </a:r>
            <a:r>
              <a:rPr lang="my-MM" dirty="0"/>
              <a:t>က </a:t>
            </a:r>
            <a:r>
              <a:rPr lang="en-US" dirty="0"/>
              <a:t>4 bytes </a:t>
            </a:r>
            <a:r>
              <a:rPr lang="my-MM" dirty="0"/>
              <a:t>နဲ့ </a:t>
            </a:r>
            <a:r>
              <a:rPr lang="en-US" dirty="0"/>
              <a:t>10 chunks </a:t>
            </a:r>
            <a:r>
              <a:rPr lang="my-MM" dirty="0"/>
              <a:t>ဆိုရင် </a:t>
            </a:r>
            <a:r>
              <a:rPr lang="en-US" dirty="0"/>
              <a:t>40 bytes </a:t>
            </a:r>
            <a:r>
              <a:rPr lang="my-MM" dirty="0"/>
              <a:t>ပဲပြန်ရမှာပါ။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3DA32-2608-4D59-9FF0-3E5E191F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" y="0"/>
            <a:ext cx="4107846" cy="1709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92805-5060-4F97-BF93-A4B8751B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80" y="0"/>
            <a:ext cx="8100620" cy="32760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4F913E-C7D5-47CE-AC8F-BE63A4B90A5A}"/>
              </a:ext>
            </a:extLst>
          </p:cNvPr>
          <p:cNvSpPr txBox="1">
            <a:spLocks/>
          </p:cNvSpPr>
          <p:nvPr/>
        </p:nvSpPr>
        <p:spPr>
          <a:xfrm>
            <a:off x="318656" y="1862242"/>
            <a:ext cx="3671454" cy="129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301E9A-7DF8-4066-AA40-9A6F25ED28A5}"/>
              </a:ext>
            </a:extLst>
          </p:cNvPr>
          <p:cNvSpPr txBox="1">
            <a:spLocks/>
          </p:cNvSpPr>
          <p:nvPr/>
        </p:nvSpPr>
        <p:spPr>
          <a:xfrm>
            <a:off x="0" y="1894610"/>
            <a:ext cx="4091380" cy="1399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solidFill>
                  <a:srgbClr val="FF0000"/>
                </a:solidFill>
              </a:rPr>
              <a:t>QCB </a:t>
            </a:r>
            <a:r>
              <a:rPr lang="my-MM" dirty="0">
                <a:solidFill>
                  <a:srgbClr val="FF0000"/>
                </a:solidFill>
              </a:rPr>
              <a:t>အတွက်လည်း </a:t>
            </a:r>
            <a:r>
              <a:rPr lang="en-US" dirty="0">
                <a:solidFill>
                  <a:srgbClr val="FF0000"/>
                </a:solidFill>
              </a:rPr>
              <a:t>heap </a:t>
            </a:r>
            <a:r>
              <a:rPr lang="my-MM" dirty="0">
                <a:solidFill>
                  <a:srgbClr val="FF0000"/>
                </a:solidFill>
              </a:rPr>
              <a:t>ထဲက </a:t>
            </a:r>
            <a:r>
              <a:rPr lang="en-US" dirty="0">
                <a:solidFill>
                  <a:srgbClr val="FF0000"/>
                </a:solidFill>
              </a:rPr>
              <a:t>size </a:t>
            </a:r>
            <a:r>
              <a:rPr lang="my-MM" dirty="0">
                <a:solidFill>
                  <a:srgbClr val="FF0000"/>
                </a:solidFill>
              </a:rPr>
              <a:t>အနဲငယ်ယူသုံးသေးတာကိုသတိပြုရန်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EF3DF-9075-4AEE-B1FD-62DA171676AA}"/>
              </a:ext>
            </a:extLst>
          </p:cNvPr>
          <p:cNvSpPr txBox="1"/>
          <p:nvPr/>
        </p:nvSpPr>
        <p:spPr>
          <a:xfrm>
            <a:off x="9157854" y="1484497"/>
            <a:ext cx="260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Here, this queue will hold 10 different struct pointers instead of struct itself.</a:t>
            </a:r>
          </a:p>
        </p:txBody>
      </p:sp>
    </p:spTree>
    <p:extLst>
      <p:ext uri="{BB962C8B-B14F-4D97-AF65-F5344CB8AC3E}">
        <p14:creationId xmlns:p14="http://schemas.microsoft.com/office/powerpoint/2010/main" val="328901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267</Words>
  <Application>Microsoft Office PowerPoint</Application>
  <PresentationFormat>Widescreen</PresentationFormat>
  <Paragraphs>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Free RTOS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နှင့် Pointer သုံးပြီး စမ်းသပ်ရန် ကျန်ရှိ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RTOS Part II</dc:title>
  <dc:creator>xx</dc:creator>
  <cp:lastModifiedBy>xx</cp:lastModifiedBy>
  <cp:revision>69</cp:revision>
  <dcterms:created xsi:type="dcterms:W3CDTF">2024-10-04T09:39:28Z</dcterms:created>
  <dcterms:modified xsi:type="dcterms:W3CDTF">2024-10-05T06:24:25Z</dcterms:modified>
</cp:coreProperties>
</file>